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sldIdLst>
    <p:sldId id="327" r:id="rId2"/>
    <p:sldId id="257" r:id="rId3"/>
    <p:sldId id="328" r:id="rId4"/>
    <p:sldId id="329" r:id="rId5"/>
    <p:sldId id="330" r:id="rId6"/>
    <p:sldId id="332" r:id="rId7"/>
    <p:sldId id="331" r:id="rId8"/>
    <p:sldId id="333" r:id="rId9"/>
    <p:sldId id="324" r:id="rId10"/>
    <p:sldId id="326" r:id="rId11"/>
    <p:sldId id="291" r:id="rId12"/>
    <p:sldId id="334" r:id="rId13"/>
    <p:sldId id="296" r:id="rId14"/>
    <p:sldId id="335" r:id="rId15"/>
    <p:sldId id="336" r:id="rId16"/>
    <p:sldId id="337" r:id="rId17"/>
    <p:sldId id="297" r:id="rId18"/>
    <p:sldId id="339" r:id="rId19"/>
    <p:sldId id="299" r:id="rId20"/>
    <p:sldId id="340" r:id="rId21"/>
    <p:sldId id="300" r:id="rId22"/>
    <p:sldId id="354" r:id="rId23"/>
    <p:sldId id="355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0" r:id="rId33"/>
    <p:sldId id="351" r:id="rId34"/>
    <p:sldId id="352" r:id="rId35"/>
    <p:sldId id="353" r:id="rId36"/>
    <p:sldId id="292" r:id="rId37"/>
    <p:sldId id="35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AB2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3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4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5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1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6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3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4CC31-B836-4DD3-8097-38A77CE6B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38" y="1512238"/>
            <a:ext cx="7519524" cy="1637063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/>
              <a:t>프로젝트 과제 중간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A6C17-1864-43EF-ACA1-F8851398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0362" y="3308215"/>
            <a:ext cx="2591400" cy="619944"/>
          </a:xfrm>
        </p:spPr>
        <p:txBody>
          <a:bodyPr wrap="square">
            <a:normAutofit/>
          </a:bodyPr>
          <a:lstStyle/>
          <a:p>
            <a:pPr algn="l"/>
            <a:r>
              <a:rPr lang="en-US" altLang="ko-KR" dirty="0"/>
              <a:t>201821405</a:t>
            </a:r>
            <a:r>
              <a:rPr lang="ko-KR" altLang="en-US" dirty="0"/>
              <a:t> 장경원</a:t>
            </a:r>
          </a:p>
        </p:txBody>
      </p:sp>
    </p:spTree>
    <p:extLst>
      <p:ext uri="{BB962C8B-B14F-4D97-AF65-F5344CB8AC3E}">
        <p14:creationId xmlns:p14="http://schemas.microsoft.com/office/powerpoint/2010/main" val="310525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DDAD8AE6-4E71-43DD-BB52-D4B708E123C7}"/>
              </a:ext>
            </a:extLst>
          </p:cNvPr>
          <p:cNvSpPr txBox="1">
            <a:spLocks/>
          </p:cNvSpPr>
          <p:nvPr/>
        </p:nvSpPr>
        <p:spPr>
          <a:xfrm>
            <a:off x="566654" y="421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link.txt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54342-0C04-48EA-BC40-6EC4A9E0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776"/>
          <a:stretch/>
        </p:blipFill>
        <p:spPr>
          <a:xfrm>
            <a:off x="0" y="1408129"/>
            <a:ext cx="9144000" cy="783921"/>
          </a:xfrm>
          <a:prstGeom prst="rect">
            <a:avLst/>
          </a:prstGeom>
          <a:ln>
            <a:noFill/>
          </a:ln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7BC6F35-CC4D-4448-91D6-CE74862A325A}"/>
              </a:ext>
            </a:extLst>
          </p:cNvPr>
          <p:cNvSpPr txBox="1">
            <a:spLocks/>
          </p:cNvSpPr>
          <p:nvPr/>
        </p:nvSpPr>
        <p:spPr>
          <a:xfrm>
            <a:off x="649145" y="2613289"/>
            <a:ext cx="8139851" cy="16314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+mj-ea"/>
                <a:ea typeface="+mj-ea"/>
              </a:rPr>
              <a:t>navbar dropdown</a:t>
            </a:r>
            <a:r>
              <a:rPr lang="ko-KR" altLang="en-US" sz="2000" dirty="0">
                <a:latin typeface="+mj-ea"/>
                <a:ea typeface="+mj-ea"/>
              </a:rPr>
              <a:t>을 사용하기 위해 </a:t>
            </a:r>
            <a:r>
              <a:rPr lang="en-US" altLang="ko-KR" sz="2000" dirty="0">
                <a:latin typeface="+mj-ea"/>
                <a:ea typeface="+mj-ea"/>
              </a:rPr>
              <a:t>bootstrap5</a:t>
            </a:r>
            <a:r>
              <a:rPr lang="ko-KR" altLang="en-US" sz="2000" dirty="0">
                <a:latin typeface="+mj-ea"/>
                <a:ea typeface="+mj-ea"/>
              </a:rPr>
              <a:t>버전을 사용했습니다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ko-KR" altLang="en-US" sz="2000" dirty="0" err="1">
                <a:latin typeface="+mj-ea"/>
                <a:ea typeface="+mj-ea"/>
              </a:rPr>
              <a:t>웹브라우저에</a:t>
            </a:r>
            <a:r>
              <a:rPr lang="ko-KR" altLang="en-US" sz="2000" dirty="0">
                <a:latin typeface="+mj-ea"/>
                <a:ea typeface="+mj-ea"/>
              </a:rPr>
              <a:t> 저장되는 쿠키 때문에 </a:t>
            </a:r>
            <a:r>
              <a:rPr lang="en-US" altLang="ko-KR" sz="2000" dirty="0" err="1">
                <a:latin typeface="+mj-ea"/>
                <a:ea typeface="+mj-ea"/>
              </a:rPr>
              <a:t>css</a:t>
            </a:r>
            <a:r>
              <a:rPr lang="ko-KR" altLang="en-US" sz="2000" dirty="0">
                <a:latin typeface="+mj-ea"/>
                <a:ea typeface="+mj-ea"/>
              </a:rPr>
              <a:t>변경이 빠르게 안되는 문제가 있어 </a:t>
            </a:r>
            <a:r>
              <a:rPr lang="en-US" altLang="ko-KR" sz="2000" dirty="0">
                <a:latin typeface="+mj-ea"/>
                <a:ea typeface="+mj-ea"/>
              </a:rPr>
              <a:t>?after</a:t>
            </a:r>
            <a:r>
              <a:rPr lang="ko-KR" altLang="en-US" sz="2000" dirty="0">
                <a:latin typeface="+mj-ea"/>
                <a:ea typeface="+mj-ea"/>
              </a:rPr>
              <a:t>를 추가해 수정된 버전을 사용할 수 있도록 변경했습니다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en-US" altLang="ko-KR" sz="2000" dirty="0">
                <a:latin typeface="+mj-ea"/>
                <a:ea typeface="+mj-ea"/>
              </a:rPr>
              <a:t>+ </a:t>
            </a:r>
            <a:r>
              <a:rPr lang="ko-KR" altLang="en-US" sz="2000" dirty="0">
                <a:latin typeface="+mj-ea"/>
                <a:ea typeface="+mj-ea"/>
              </a:rPr>
              <a:t>예전과 현재 다운 받아지는 파일명이 다릅니다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785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7523683-570D-481C-ABA7-782D3F238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8" b="46896"/>
          <a:stretch/>
        </p:blipFill>
        <p:spPr>
          <a:xfrm>
            <a:off x="0" y="779929"/>
            <a:ext cx="9144000" cy="6078071"/>
          </a:xfrm>
          <a:prstGeom prst="rect">
            <a:avLst/>
          </a:prstGeom>
          <a:ln>
            <a:noFill/>
          </a:ln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-399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</a:t>
            </a:r>
            <a:r>
              <a:rPr lang="en-US" altLang="ko-KR" sz="4500" dirty="0" err="1"/>
              <a:t>.jsp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5858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B2F1FCB5-2B69-40EA-938C-B8913968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9606"/>
            <a:ext cx="9144000" cy="40387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63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259322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F78CCD8E-38AA-40AD-B380-6DCB13A0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645"/>
            <a:ext cx="9144000" cy="40687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00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140988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2F05E2E7-687A-4DD1-ABAA-2BCA96CA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1"/>
          <a:stretch/>
        </p:blipFill>
        <p:spPr>
          <a:xfrm>
            <a:off x="0" y="1097280"/>
            <a:ext cx="9143884" cy="5760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6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3284948" y="248564"/>
            <a:ext cx="257410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A88E3D-D011-4389-8581-47EAFEB8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7915"/>
            <a:ext cx="9148065" cy="37574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11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113911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menu.jsp</a:t>
            </a:r>
            <a:r>
              <a:rPr lang="en-US" altLang="ko-KR" sz="4500" dirty="0">
                <a:latin typeface="+mj-ea"/>
              </a:rPr>
              <a:t> &amp; </a:t>
            </a:r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978FEA1-4C9E-4FF8-8FDE-168FA0FA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" y="1016167"/>
            <a:ext cx="9122052" cy="2826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B55ECE4-7108-4CE9-9D95-B5A96E17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" y="3556618"/>
            <a:ext cx="9122052" cy="3301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77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0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A945C70-31C2-4C71-8A49-CC33FF6E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2063"/>
            <a:ext cx="9146937" cy="50538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55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6548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A7476-5109-45C1-BCD3-2D0C4AC8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4" y="1054557"/>
            <a:ext cx="6651523" cy="5803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59161-FD69-4B9F-9F55-E0DB1645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77" y="1213981"/>
            <a:ext cx="2559729" cy="253064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1193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1868425" y="134811"/>
            <a:ext cx="492529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4F8507-9E34-4634-928E-0219A6BA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65" y="1007533"/>
            <a:ext cx="7451469" cy="58504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8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91B21-F211-4656-AABF-CEF72754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775" y="679772"/>
            <a:ext cx="1855478" cy="994172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4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C33A7-CA34-4B08-BDD3-BDA35B9AB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775" y="2218765"/>
            <a:ext cx="5092450" cy="2420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경로설정 문제해결</a:t>
            </a:r>
            <a:endParaRPr lang="en-US" altLang="ko-K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주로 사용한 부트스트랩 내용들</a:t>
            </a:r>
            <a:endParaRPr lang="en-US" altLang="ko-KR" sz="2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600" dirty="0"/>
              <a:t>이미지 깨짐 문제해결</a:t>
            </a:r>
            <a:endParaRPr lang="en-US" altLang="ko-K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현재까지 작성한 부분들</a:t>
            </a:r>
            <a:endParaRPr lang="en-US" altLang="ko-K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앞으로 작성할 부분들</a:t>
            </a:r>
          </a:p>
        </p:txBody>
      </p:sp>
    </p:spTree>
    <p:extLst>
      <p:ext uri="{BB962C8B-B14F-4D97-AF65-F5344CB8AC3E}">
        <p14:creationId xmlns:p14="http://schemas.microsoft.com/office/powerpoint/2010/main" val="13369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771525" y="75544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35A706F-9081-4C7C-9580-59FF97F94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5" y="956733"/>
            <a:ext cx="8665710" cy="59012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68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771525" y="75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5E37ED-094C-43E1-A22D-46F653BCD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1"/>
          <a:stretch/>
        </p:blipFill>
        <p:spPr>
          <a:xfrm>
            <a:off x="771525" y="927784"/>
            <a:ext cx="7600950" cy="593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12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C0F6-D86C-4B6F-AD7B-6B322A07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71" y="-137040"/>
            <a:ext cx="5467350" cy="1325563"/>
          </a:xfrm>
        </p:spPr>
        <p:txBody>
          <a:bodyPr/>
          <a:lstStyle/>
          <a:p>
            <a:r>
              <a:rPr lang="ko-KR" altLang="en-US" dirty="0"/>
              <a:t>이미지 깨짐 문제해결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FF0FEEA-A360-4309-85AC-135B4887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8" b="19795"/>
          <a:stretch/>
        </p:blipFill>
        <p:spPr>
          <a:xfrm>
            <a:off x="0" y="956469"/>
            <a:ext cx="9144000" cy="721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472C87-987B-4CAE-9292-14D865988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546"/>
            <a:ext cx="9144000" cy="30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C0F6-D86C-4B6F-AD7B-6B322A07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71" y="-137040"/>
            <a:ext cx="5467350" cy="1325563"/>
          </a:xfrm>
        </p:spPr>
        <p:txBody>
          <a:bodyPr/>
          <a:lstStyle/>
          <a:p>
            <a:r>
              <a:rPr lang="ko-KR" altLang="en-US" dirty="0"/>
              <a:t>이미지 깨짐 문제해결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B9D50-ACE4-4A11-99EC-E7CA45E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7" y="4347429"/>
            <a:ext cx="3369137" cy="949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이미지 깨짐 문제는 </a:t>
            </a:r>
            <a:r>
              <a:rPr lang="en-US" altLang="ko-KR" sz="2000" dirty="0"/>
              <a:t>project </a:t>
            </a:r>
            <a:r>
              <a:rPr lang="ko-KR" altLang="en-US" sz="2000" dirty="0"/>
              <a:t>안에 있는 </a:t>
            </a:r>
            <a:r>
              <a:rPr lang="en-US" altLang="ko-KR" sz="2000" dirty="0"/>
              <a:t>WEB-INF/web.xml</a:t>
            </a:r>
            <a:r>
              <a:rPr lang="ko-KR" altLang="en-US" sz="2000" dirty="0"/>
              <a:t>에 다음과 같이 작성하고</a:t>
            </a:r>
            <a:endParaRPr lang="en-US" altLang="ko-KR" sz="20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ED049-C2AD-4950-AB05-A56334E96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1095381"/>
            <a:ext cx="3475060" cy="316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438D7A9B-A515-49B3-9C82-66475ADF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39" y="1095381"/>
            <a:ext cx="4953694" cy="258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9958434-376D-4640-BF69-EB76AE903EAF}"/>
              </a:ext>
            </a:extLst>
          </p:cNvPr>
          <p:cNvSpPr txBox="1">
            <a:spLocks/>
          </p:cNvSpPr>
          <p:nvPr/>
        </p:nvSpPr>
        <p:spPr>
          <a:xfrm>
            <a:off x="3978639" y="3756692"/>
            <a:ext cx="5046828" cy="11814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Servers </a:t>
            </a:r>
            <a:r>
              <a:rPr lang="ko-KR" altLang="en-US" sz="2000" dirty="0"/>
              <a:t>하위 디렉토리 안에 있는 </a:t>
            </a:r>
            <a:r>
              <a:rPr lang="en-US" altLang="ko-KR" sz="2000" dirty="0"/>
              <a:t>web.xml</a:t>
            </a:r>
            <a:r>
              <a:rPr lang="ko-KR" altLang="en-US" sz="2000" dirty="0"/>
              <a:t>에 다음과 같이 작성해주면 됩니다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7558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555547" y="209327"/>
            <a:ext cx="4032906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9F6608E-F388-44D1-B828-5A384D86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019"/>
            <a:ext cx="5825067" cy="4734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96923CC-3274-4384-919E-D4C98911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5" y="1139898"/>
            <a:ext cx="7496355" cy="473513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9232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933799" y="61606"/>
            <a:ext cx="327640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967416-A526-4FCC-9D7B-E4663D00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801"/>
            <a:ext cx="8117458" cy="5663199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51F199-84F0-45A9-935E-7C5A2726F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7" r="52844"/>
          <a:stretch/>
        </p:blipFill>
        <p:spPr>
          <a:xfrm>
            <a:off x="3102669" y="1857375"/>
            <a:ext cx="6041332" cy="180974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375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46808" y="83413"/>
            <a:ext cx="3461935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CCA10-907D-4C3B-A009-76A9A424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6769"/>
            <a:ext cx="6130813" cy="5791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AB605F-81E2-47A8-AE18-719EEB24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82" y="1353109"/>
            <a:ext cx="6274318" cy="458096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37023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86DB92-0983-443D-9C00-7C130262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r="54405"/>
          <a:stretch/>
        </p:blipFill>
        <p:spPr>
          <a:xfrm>
            <a:off x="5707640" y="917338"/>
            <a:ext cx="3436359" cy="5940661"/>
          </a:xfrm>
          <a:prstGeom prst="rect">
            <a:avLst/>
          </a:prstGeom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6439" y="19050"/>
            <a:ext cx="387112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6F80DD-EFE1-4D14-9731-A1C8D2059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5" y="1087025"/>
            <a:ext cx="6295846" cy="560128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7981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60251" y="52572"/>
            <a:ext cx="382349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A5E7682-A78D-4497-9A5F-F71F7CA9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48"/>
            <a:ext cx="8077200" cy="5854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1EAD43C-82B8-452A-A647-082B0F4D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415216"/>
            <a:ext cx="5448300" cy="385572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3635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393551" y="0"/>
            <a:ext cx="435689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council.jsp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2F28BA-DADB-4D41-8353-0C871A79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12"/>
            <a:ext cx="6535796" cy="5291563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B63060-E878-45B0-A47A-7947330A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75" y="1203899"/>
            <a:ext cx="5086325" cy="364432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011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C877-7E77-40EC-A254-DD4890B0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ko-KR" altLang="en-US" sz="3600" dirty="0"/>
              <a:t>경로설정 문제해결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94A7B-0A47-4C03-B9E9-D96D29045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7908"/>
            <a:ext cx="7886700" cy="4351338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경로는 절대경로 또는 상대경로로 설정할 수 있습니다</a:t>
            </a:r>
            <a:endParaRPr lang="en-US" altLang="ko-KR" sz="2000" dirty="0"/>
          </a:p>
          <a:p>
            <a:pPr marL="0" indent="0" latinLnBrk="0">
              <a:buNone/>
            </a:pPr>
            <a:r>
              <a:rPr lang="ko-KR" altLang="en-US" sz="2000" dirty="0"/>
              <a:t>프로젝트의 </a:t>
            </a:r>
            <a:r>
              <a:rPr lang="en-US" altLang="ko-KR" sz="2000" dirty="0" err="1"/>
              <a:t>jsp</a:t>
            </a:r>
            <a:r>
              <a:rPr lang="ko-KR" altLang="en-US" sz="2000" dirty="0"/>
              <a:t>들은 처음 </a:t>
            </a:r>
            <a:r>
              <a:rPr lang="ko-KR" altLang="en-US" sz="2000" dirty="0" err="1"/>
              <a:t>생성할때</a:t>
            </a:r>
            <a:r>
              <a:rPr lang="ko-KR" altLang="en-US" sz="2000" dirty="0"/>
              <a:t> </a:t>
            </a:r>
            <a:r>
              <a:rPr lang="en-US" altLang="ko-KR" sz="2000" dirty="0"/>
              <a:t>Content director</a:t>
            </a:r>
            <a:r>
              <a:rPr lang="ko-KR" altLang="en-US" sz="2000" dirty="0"/>
              <a:t>의 </a:t>
            </a:r>
            <a:r>
              <a:rPr lang="en-US" altLang="ko-KR" sz="2000" dirty="0"/>
              <a:t>Context root</a:t>
            </a:r>
            <a:r>
              <a:rPr lang="ko-KR" altLang="en-US" sz="2000" dirty="0"/>
              <a:t>를 설정하게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그렇기 때문에 절대경로를 사용하고 싶을 경우 </a:t>
            </a:r>
            <a:r>
              <a:rPr lang="en-US" altLang="ko-KR" sz="2000" dirty="0"/>
              <a:t>Context root</a:t>
            </a:r>
            <a:r>
              <a:rPr lang="ko-KR" altLang="en-US" sz="2000" dirty="0"/>
              <a:t>로 시작을 해주어야 합니다</a:t>
            </a:r>
            <a:endParaRPr lang="en-US" altLang="ko-KR" sz="2000" dirty="0"/>
          </a:p>
          <a:p>
            <a:pPr marL="0" indent="0" latinLnBrk="0">
              <a:buNone/>
            </a:pPr>
            <a:r>
              <a:rPr lang="ko-KR" altLang="en-US" sz="2000" dirty="0"/>
              <a:t>예를 들면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/main/webapp</a:t>
            </a:r>
            <a:r>
              <a:rPr lang="ko-KR" altLang="en-US" sz="2000" dirty="0"/>
              <a:t>에 있는 이미지를 출력하고 싶으면        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=“</a:t>
            </a:r>
            <a:r>
              <a:rPr lang="en-US" altLang="ko-KR" sz="2000" dirty="0">
                <a:solidFill>
                  <a:srgbClr val="00B050"/>
                </a:solidFill>
              </a:rPr>
              <a:t>/root</a:t>
            </a:r>
            <a:r>
              <a:rPr lang="en-US" altLang="ko-KR" sz="2000" dirty="0"/>
              <a:t>/image.png”&gt; </a:t>
            </a:r>
            <a:r>
              <a:rPr lang="ko-KR" altLang="en-US" sz="2000" dirty="0" err="1"/>
              <a:t>이런식으로</a:t>
            </a:r>
            <a:r>
              <a:rPr lang="ko-KR" altLang="en-US" sz="2000" dirty="0"/>
              <a:t> 설정을 해주어야 합니다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201D9-A67F-4FCC-A787-E4726D7E9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881"/>
          <a:stretch/>
        </p:blipFill>
        <p:spPr>
          <a:xfrm>
            <a:off x="628650" y="3203577"/>
            <a:ext cx="7886700" cy="3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EB93C1-381E-4D2E-8978-8F8C54C0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b="32468"/>
          <a:stretch/>
        </p:blipFill>
        <p:spPr>
          <a:xfrm>
            <a:off x="570009" y="1026832"/>
            <a:ext cx="8003982" cy="5831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69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834841" y="0"/>
            <a:ext cx="479504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E1847-9524-4C90-BA1B-9976732BE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37" y="920561"/>
            <a:ext cx="6612926" cy="5937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74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26073" y="0"/>
            <a:ext cx="46918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7631FA-20DA-48DF-87DB-48BAD22A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14" y="967801"/>
            <a:ext cx="6350371" cy="58901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628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30836" y="0"/>
            <a:ext cx="468232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46106-6FA3-4E45-B59E-F825F8CC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0676"/>
            <a:ext cx="7178335" cy="58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D6ABC6-7699-4ADD-ADB4-AFADC009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80" y="1259621"/>
            <a:ext cx="5533820" cy="433875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0616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E8BE30C-5E35-43D9-AB3B-83833044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" y="949948"/>
            <a:ext cx="9004619" cy="59080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19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923" y="0"/>
            <a:ext cx="86161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007DE-9DD4-4D73-A741-7ADC3F6E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52"/>
            <a:ext cx="8438197" cy="5948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C58D96-FAFA-46BB-9593-3378AD90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233723"/>
            <a:ext cx="6153150" cy="439055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26965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50">
            <a:extLst>
              <a:ext uri="{FF2B5EF4-FFF2-40B4-BE49-F238E27FC236}">
                <a16:creationId xmlns:a16="http://schemas.microsoft.com/office/drawing/2014/main" id="{A3484482-4439-494D-B952-473C3B9D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6" y="127001"/>
            <a:ext cx="5495925" cy="1325563"/>
          </a:xfrm>
        </p:spPr>
        <p:txBody>
          <a:bodyPr/>
          <a:lstStyle/>
          <a:p>
            <a:r>
              <a:rPr lang="ko-KR" altLang="en-US" dirty="0"/>
              <a:t>앞으로 작성할 부분들</a:t>
            </a:r>
          </a:p>
        </p:txBody>
      </p:sp>
      <p:sp>
        <p:nvSpPr>
          <p:cNvPr id="57" name="내용 개체 틀 56">
            <a:extLst>
              <a:ext uri="{FF2B5EF4-FFF2-40B4-BE49-F238E27FC236}">
                <a16:creationId xmlns:a16="http://schemas.microsoft.com/office/drawing/2014/main" id="{3268111B-E93D-47D0-8667-7A5D706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0" y="1562103"/>
            <a:ext cx="8867775" cy="32607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교수님들을 목록으로 보여주고 검색을 통해 특정 교수님을 찾을 수 있는 부분과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MySQL database</a:t>
            </a:r>
            <a:r>
              <a:rPr lang="ko-KR" altLang="en-US" dirty="0"/>
              <a:t>와 연동해서 게시물 읽고 쓰기 할 수 있는 부분입니다</a:t>
            </a:r>
          </a:p>
        </p:txBody>
      </p:sp>
    </p:spTree>
    <p:extLst>
      <p:ext uri="{BB962C8B-B14F-4D97-AF65-F5344CB8AC3E}">
        <p14:creationId xmlns:p14="http://schemas.microsoft.com/office/powerpoint/2010/main" val="7605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D6C24-D9FB-4FA0-8CCD-55E800AD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2103437"/>
            <a:ext cx="6172200" cy="1325563"/>
          </a:xfrm>
        </p:spPr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, </a:t>
            </a: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944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4E1C-2971-41BE-924D-162DB83E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9523"/>
          </a:xfrm>
        </p:spPr>
        <p:txBody>
          <a:bodyPr anchor="t">
            <a:normAutofit/>
          </a:bodyPr>
          <a:lstStyle/>
          <a:p>
            <a:r>
              <a:rPr lang="ko-KR" altLang="en-US" sz="3600" dirty="0"/>
              <a:t>주로 사용한 부트스트랩 내용들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C948B-498F-4563-BD30-2BC31FA99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69" y="1024649"/>
            <a:ext cx="5772150" cy="3601139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sz="2000" dirty="0" err="1"/>
              <a:t>Gridsystem</a:t>
            </a:r>
            <a:endParaRPr lang="en-US" altLang="ko-KR" sz="2000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Margin, Padding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Font-size, Font-weight, Text-align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Navbar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Button</a:t>
            </a:r>
          </a:p>
          <a:p>
            <a:pPr marL="385763" indent="-385763">
              <a:buFont typeface="+mj-lt"/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많이 사용한 순서대로 나열해 봤습니다</a:t>
            </a:r>
            <a:endParaRPr lang="en-US" altLang="ko-KR" sz="2000" dirty="0"/>
          </a:p>
        </p:txBody>
      </p:sp>
      <p:pic>
        <p:nvPicPr>
          <p:cNvPr id="1026" name="Picture 2" descr="bootstrap">
            <a:extLst>
              <a:ext uri="{FF2B5EF4-FFF2-40B4-BE49-F238E27FC236}">
                <a16:creationId xmlns:a16="http://schemas.microsoft.com/office/drawing/2014/main" id="{50B04148-4CDC-4D44-A1E9-A58644586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8" b="40964"/>
          <a:stretch/>
        </p:blipFill>
        <p:spPr bwMode="auto">
          <a:xfrm>
            <a:off x="4916246" y="3773229"/>
            <a:ext cx="4227756" cy="30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5357A-EBE0-46B0-B595-65B0FA8E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027"/>
            <a:ext cx="7886700" cy="662781"/>
          </a:xfrm>
        </p:spPr>
        <p:txBody>
          <a:bodyPr anchor="t">
            <a:normAutofit/>
          </a:bodyPr>
          <a:lstStyle/>
          <a:p>
            <a:r>
              <a:rPr lang="en-US" altLang="ko-KR" sz="3600" dirty="0" err="1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93492-742C-45BD-97CE-BFF4C872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3809"/>
            <a:ext cx="7886700" cy="846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container</a:t>
            </a:r>
            <a:r>
              <a:rPr lang="ko-KR" altLang="en-US" sz="2000" dirty="0"/>
              <a:t>를 기준으로 </a:t>
            </a:r>
            <a:r>
              <a:rPr lang="en-US" altLang="ko-KR" sz="2000" dirty="0"/>
              <a:t>row</a:t>
            </a:r>
            <a:r>
              <a:rPr lang="ko-KR" altLang="en-US" sz="2000" dirty="0"/>
              <a:t>와 </a:t>
            </a:r>
            <a:r>
              <a:rPr lang="en-US" altLang="ko-KR" sz="2000" dirty="0"/>
              <a:t>col</a:t>
            </a:r>
            <a:r>
              <a:rPr lang="ko-KR" altLang="en-US" sz="2000" dirty="0"/>
              <a:t>로 자르는 시스템이라고 이해했습니다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중단점 옵션이 있는데 이를 통해 반응형을 만들 수 있습니다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5FCE26-FD3F-496A-BDB1-D6F5A5A26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273" r="229" b="320"/>
          <a:stretch/>
        </p:blipFill>
        <p:spPr>
          <a:xfrm>
            <a:off x="0" y="1652477"/>
            <a:ext cx="9144000" cy="43417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BCDC5-98EF-4043-BA0C-2CAC035E8575}"/>
              </a:ext>
            </a:extLst>
          </p:cNvPr>
          <p:cNvSpPr/>
          <p:nvPr/>
        </p:nvSpPr>
        <p:spPr>
          <a:xfrm>
            <a:off x="123825" y="1710467"/>
            <a:ext cx="8896350" cy="4262549"/>
          </a:xfrm>
          <a:prstGeom prst="rect">
            <a:avLst/>
          </a:prstGeom>
          <a:solidFill>
            <a:srgbClr val="7030A0">
              <a:alpha val="50000"/>
            </a:srgbClr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7691AA-E204-4CC1-B736-EEB2AA924EC6}"/>
              </a:ext>
            </a:extLst>
          </p:cNvPr>
          <p:cNvSpPr/>
          <p:nvPr/>
        </p:nvSpPr>
        <p:spPr>
          <a:xfrm>
            <a:off x="123825" y="1710467"/>
            <a:ext cx="2971800" cy="2023333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8EFE9-2651-43B4-A7D2-2FD7E5E66800}"/>
              </a:ext>
            </a:extLst>
          </p:cNvPr>
          <p:cNvSpPr/>
          <p:nvPr/>
        </p:nvSpPr>
        <p:spPr>
          <a:xfrm>
            <a:off x="3095624" y="1710466"/>
            <a:ext cx="2962275" cy="2023333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5EE439-F448-425F-AA82-AF7BE0EAF6E4}"/>
              </a:ext>
            </a:extLst>
          </p:cNvPr>
          <p:cNvSpPr/>
          <p:nvPr/>
        </p:nvSpPr>
        <p:spPr>
          <a:xfrm>
            <a:off x="6057898" y="1710465"/>
            <a:ext cx="2949247" cy="2027801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337548-1833-4849-8E4A-B67F953C0627}"/>
              </a:ext>
            </a:extLst>
          </p:cNvPr>
          <p:cNvSpPr/>
          <p:nvPr/>
        </p:nvSpPr>
        <p:spPr>
          <a:xfrm>
            <a:off x="123824" y="3733799"/>
            <a:ext cx="2962275" cy="2239217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1F452C-8447-46A0-8E5C-F8974F9E7F5F}"/>
              </a:ext>
            </a:extLst>
          </p:cNvPr>
          <p:cNvSpPr/>
          <p:nvPr/>
        </p:nvSpPr>
        <p:spPr>
          <a:xfrm>
            <a:off x="3238499" y="3823334"/>
            <a:ext cx="5610226" cy="2367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>
                <a:solidFill>
                  <a:schemeClr val="tx1"/>
                </a:solidFill>
              </a:rPr>
              <a:t>&lt;div class=“row”&gt;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&lt;/div&gt;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3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5357A-EBE0-46B0-B595-65B0FA8E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" y="196632"/>
            <a:ext cx="7886700" cy="603062"/>
          </a:xfrm>
        </p:spPr>
        <p:txBody>
          <a:bodyPr anchor="t">
            <a:normAutofit/>
          </a:bodyPr>
          <a:lstStyle/>
          <a:p>
            <a:r>
              <a:rPr lang="en-US" altLang="ko-KR" sz="3600" dirty="0" err="1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93492-742C-45BD-97CE-BFF4C872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67" y="866641"/>
            <a:ext cx="8065911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그리고 </a:t>
            </a:r>
            <a:r>
              <a:rPr lang="en-US" altLang="ko-KR" sz="2000" dirty="0">
                <a:latin typeface="+mj-ea"/>
                <a:ea typeface="+mj-ea"/>
              </a:rPr>
              <a:t>row</a:t>
            </a:r>
            <a:r>
              <a:rPr lang="ko-KR" altLang="en-US" sz="2000" dirty="0">
                <a:latin typeface="+mj-ea"/>
                <a:ea typeface="+mj-ea"/>
              </a:rPr>
              <a:t>는 </a:t>
            </a:r>
            <a:r>
              <a:rPr lang="en-US" altLang="ko-KR" sz="2000" dirty="0">
                <a:latin typeface="+mj-ea"/>
                <a:ea typeface="+mj-ea"/>
              </a:rPr>
              <a:t>row-cols-{n} </a:t>
            </a:r>
            <a:r>
              <a:rPr lang="ko-KR" altLang="en-US" sz="2000" dirty="0">
                <a:latin typeface="+mj-ea"/>
                <a:ea typeface="+mj-ea"/>
              </a:rPr>
              <a:t>이라는 옵션으로 한 행에 </a:t>
            </a:r>
            <a:r>
              <a:rPr lang="ko-KR" altLang="en-US" sz="2000" dirty="0" err="1">
                <a:latin typeface="+mj-ea"/>
                <a:ea typeface="+mj-ea"/>
              </a:rPr>
              <a:t>몇열씩</a:t>
            </a:r>
            <a:r>
              <a:rPr lang="ko-KR" altLang="en-US" sz="2000" dirty="0">
                <a:latin typeface="+mj-ea"/>
                <a:ea typeface="+mj-ea"/>
              </a:rPr>
              <a:t> 사용할 것인가를 지정해줄 수 있습니다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추가로 </a:t>
            </a:r>
            <a:r>
              <a:rPr lang="en-US" altLang="ko-KR" sz="2000" dirty="0">
                <a:latin typeface="+mj-ea"/>
                <a:ea typeface="+mj-ea"/>
              </a:rPr>
              <a:t>justify-content-{start, end, center, between, …} </a:t>
            </a:r>
            <a:r>
              <a:rPr lang="ko-KR" altLang="en-US" sz="2000" dirty="0">
                <a:latin typeface="+mj-ea"/>
                <a:ea typeface="+mj-ea"/>
              </a:rPr>
              <a:t>등으로 사용해 열을 정렬 할 수 있습니다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41A2C7-83EB-4813-AFED-DFBFB95278BB}"/>
              </a:ext>
            </a:extLst>
          </p:cNvPr>
          <p:cNvGrpSpPr/>
          <p:nvPr/>
        </p:nvGrpSpPr>
        <p:grpSpPr>
          <a:xfrm>
            <a:off x="702750" y="2259151"/>
            <a:ext cx="7940600" cy="3799155"/>
            <a:chOff x="702750" y="2149824"/>
            <a:chExt cx="7182606" cy="34364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65086A-5B0D-48CA-8A08-934739652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36"/>
            <a:stretch/>
          </p:blipFill>
          <p:spPr>
            <a:xfrm>
              <a:off x="702750" y="2149824"/>
              <a:ext cx="7182606" cy="34364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DBA29D-2E28-46A1-8F60-CB1D4BAD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2296" y="3429000"/>
              <a:ext cx="4303060" cy="1355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7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0C56BD-85EA-4C2F-A378-54033FD4530B}"/>
              </a:ext>
            </a:extLst>
          </p:cNvPr>
          <p:cNvGrpSpPr/>
          <p:nvPr/>
        </p:nvGrpSpPr>
        <p:grpSpPr>
          <a:xfrm>
            <a:off x="626267" y="2134477"/>
            <a:ext cx="8222094" cy="2519811"/>
            <a:chOff x="792814" y="2679401"/>
            <a:chExt cx="8448005" cy="25890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59058F-307B-463F-B7F3-E7596495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815" y="2679401"/>
              <a:ext cx="8448004" cy="14991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6296DA-CEB0-43D8-9498-E6AFA7E6E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792814" y="4019115"/>
              <a:ext cx="8448004" cy="124933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71EBED57-4212-4609-B183-941CBB1827E7}"/>
              </a:ext>
            </a:extLst>
          </p:cNvPr>
          <p:cNvSpPr txBox="1">
            <a:spLocks/>
          </p:cNvSpPr>
          <p:nvPr/>
        </p:nvSpPr>
        <p:spPr>
          <a:xfrm>
            <a:off x="626268" y="196632"/>
            <a:ext cx="7886700" cy="603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F8FA27C-5E55-4D16-BF08-C5B46FB16D81}"/>
              </a:ext>
            </a:extLst>
          </p:cNvPr>
          <p:cNvSpPr txBox="1">
            <a:spLocks/>
          </p:cNvSpPr>
          <p:nvPr/>
        </p:nvSpPr>
        <p:spPr>
          <a:xfrm>
            <a:off x="626267" y="929491"/>
            <a:ext cx="829182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Col</a:t>
            </a:r>
            <a:r>
              <a:rPr lang="ko-KR" altLang="en-US" sz="2000" dirty="0"/>
              <a:t>은 열의 가로길이는 </a:t>
            </a:r>
            <a:r>
              <a:rPr lang="en-US" altLang="ko-KR" sz="2000" dirty="0"/>
              <a:t>col-{n}</a:t>
            </a:r>
            <a:r>
              <a:rPr lang="ko-KR" altLang="en-US" sz="2000" dirty="0"/>
              <a:t> 통해 지정해줄 수 있는데 </a:t>
            </a:r>
            <a:r>
              <a:rPr lang="en-US" altLang="ko-KR" sz="2000" dirty="0"/>
              <a:t>n</a:t>
            </a:r>
            <a:r>
              <a:rPr lang="ko-KR" altLang="en-US" sz="2000" dirty="0"/>
              <a:t>은 최대 </a:t>
            </a:r>
            <a:r>
              <a:rPr lang="en-US" altLang="ko-KR" sz="2000" dirty="0"/>
              <a:t>12</a:t>
            </a:r>
            <a:r>
              <a:rPr lang="ko-KR" altLang="en-US" sz="2000" dirty="0"/>
              <a:t>까지만 가능합니다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해당 길이를 통해 </a:t>
            </a:r>
            <a:r>
              <a:rPr lang="ko-KR" altLang="en-US" sz="2000" dirty="0" err="1"/>
              <a:t>원하는만큼</a:t>
            </a:r>
            <a:r>
              <a:rPr lang="ko-KR" altLang="en-US" sz="2000" dirty="0"/>
              <a:t> 열을 나눠줄 수 있습니다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4486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E55A1-F4C3-4D4C-8A86-2B32BCA8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pPr algn="ctr"/>
            <a:r>
              <a:rPr lang="ko-KR" altLang="en-US" dirty="0"/>
              <a:t>현재까지 작성한 부분들</a:t>
            </a:r>
          </a:p>
        </p:txBody>
      </p:sp>
    </p:spTree>
    <p:extLst>
      <p:ext uri="{BB962C8B-B14F-4D97-AF65-F5344CB8AC3E}">
        <p14:creationId xmlns:p14="http://schemas.microsoft.com/office/powerpoint/2010/main" val="44324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06C2F864-AB21-45FE-9539-2CD28DEEA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137"/>
            <a:ext cx="9144000" cy="5445684"/>
          </a:xfrm>
          <a:prstGeom prst="rect">
            <a:avLst/>
          </a:prstGeom>
          <a:ln>
            <a:noFill/>
          </a:ln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01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11931</TotalTime>
  <Words>458</Words>
  <Application>Microsoft Office PowerPoint</Application>
  <PresentationFormat>화면 슬라이드 쇼(4:3)</PresentationFormat>
  <Paragraphs>72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Wingdings</vt:lpstr>
      <vt:lpstr>Office Theme</vt:lpstr>
      <vt:lpstr>프로젝트 과제 중간 발표</vt:lpstr>
      <vt:lpstr>목차</vt:lpstr>
      <vt:lpstr>경로설정 문제해결</vt:lpstr>
      <vt:lpstr>주로 사용한 부트스트랩 내용들</vt:lpstr>
      <vt:lpstr>Gridsystem</vt:lpstr>
      <vt:lpstr>Gridsystem</vt:lpstr>
      <vt:lpstr>PowerPoint 프레젠테이션</vt:lpstr>
      <vt:lpstr>현재까지 작성한 부분들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깨짐 문제해결</vt:lpstr>
      <vt:lpstr>이미지 깨짐 문제해결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앞으로 작성할 부분들</vt:lpstr>
      <vt:lpstr>이상입니다,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황득영</dc:creator>
  <cp:lastModifiedBy>kyeongwon Jang</cp:lastModifiedBy>
  <cp:revision>106</cp:revision>
  <dcterms:created xsi:type="dcterms:W3CDTF">2021-11-26T08:40:39Z</dcterms:created>
  <dcterms:modified xsi:type="dcterms:W3CDTF">2022-04-24T08:23:33Z</dcterms:modified>
</cp:coreProperties>
</file>